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400" r:id="rId5"/>
    <p:sldId id="857" r:id="rId6"/>
    <p:sldId id="876" r:id="rId7"/>
    <p:sldId id="872" r:id="rId8"/>
    <p:sldId id="870" r:id="rId9"/>
    <p:sldId id="858" r:id="rId10"/>
    <p:sldId id="871" r:id="rId11"/>
    <p:sldId id="873" r:id="rId12"/>
    <p:sldId id="287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57"/>
            <p14:sldId id="876"/>
            <p14:sldId id="872"/>
            <p14:sldId id="870"/>
            <p14:sldId id="858"/>
            <p14:sldId id="871"/>
            <p14:sldId id="873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145B"/>
    <a:srgbClr val="ED7D31"/>
    <a:srgbClr val="4472C4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>
      <p:cViewPr varScale="1">
        <p:scale>
          <a:sx n="86" d="100"/>
          <a:sy n="86" d="100"/>
        </p:scale>
        <p:origin x="145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29/08/2023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9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87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https://www.sta-eletronica.com.br/artigos/arduinos/sensor-ultrassonico-hc-sr04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36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79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29/08/2023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770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29/08/2023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K49bKPnCNt?sharecode=AVotTAIsVjYvuqDWnbUbipMfe7VnFUhMfYxuORJrZRM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rduinoecia.com.br/downloads/Datasheet-Sensor-PIR-DYP-ME003-SEN005.pdf.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1HbGuVTFmO2?sharecode=WmL8ISgLIxsQdcix3Tj1Rx7t4NOBVVS5EPFQ2rguQmQ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77WRtNJeQ6L?sharecode=dv12cxJ9XYNd4LfnT6joW0CIKSIr1PUTB0r34Z9fyI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Temperatura e Umidade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AF3AD7-11F5-F333-C220-ED2ABC9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85828"/>
            <a:ext cx="3186174" cy="26138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6235C6-05F4-1170-91B3-221555E6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61048"/>
            <a:ext cx="2401548" cy="21482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F8A03-4E01-3586-E5A4-2D7ABBA24F8D}"/>
              </a:ext>
            </a:extLst>
          </p:cNvPr>
          <p:cNvSpPr txBox="1"/>
          <p:nvPr/>
        </p:nvSpPr>
        <p:spPr>
          <a:xfrm>
            <a:off x="3447877" y="1556792"/>
            <a:ext cx="55336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 Módulo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DHT11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é um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Sensor de temperatura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e ao mesmo tempo um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.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Como o próprio nome sugere é utilizado para medir a temperatura nas escalas de 0 a 50° graus celsius e a umidade do ar nas faixas de 20 a 90%. Especialmente, vem sendo empregado no desenvolvimento de projetos eletrônicos e robóticos.</a:t>
            </a:r>
            <a:br>
              <a:rPr lang="pt-BR" sz="1600" dirty="0">
                <a:latin typeface="Gotham HTF"/>
              </a:rPr>
            </a:br>
            <a:endParaRPr lang="pt-BR" sz="1600" dirty="0"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 e Temperatura DHT 11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na prática detecta a umidade e a temperatura e envia estas informações para a placa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Gotham HTF"/>
              </a:rPr>
              <a:t>microcontroladora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, que deve estar programada para realizar alguma ação quando atingida determinada temperatura ou umidade. </a:t>
            </a:r>
          </a:p>
          <a:p>
            <a:endParaRPr lang="pt-BR" sz="1600" b="0" i="0" dirty="0">
              <a:solidFill>
                <a:srgbClr val="000000"/>
              </a:solidFill>
              <a:effectLst/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Um exemplo a ser destacado de sua utilização é por meio da placa Arduino, onde é possível programa-lo para ligar, por exemplo, o ar-condicionado quando o ambiente atingir determinada temperatura, ou ligar a função desumidificar quando atingir determinada umidade.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61232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06 – Sensores de Ambiente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2F81E7F6-F7FC-49D7-6C18-E60A732EA772}"/>
              </a:ext>
            </a:extLst>
          </p:cNvPr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484784"/>
            <a:ext cx="4625340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Luminosidade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Temperatura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Umidade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Presença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Proximidade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Laboratórios</a:t>
            </a:r>
            <a:endParaRPr lang="en-US" sz="20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Luminosidade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2F2BA3-B091-C930-C073-ED3C90BF63CB}"/>
              </a:ext>
            </a:extLst>
          </p:cNvPr>
          <p:cNvSpPr txBox="1"/>
          <p:nvPr/>
        </p:nvSpPr>
        <p:spPr>
          <a:xfrm>
            <a:off x="4644009" y="980728"/>
            <a:ext cx="4248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O LDR é um resistor sensível à luz que varia sua resistência conforme é alterada a intensidade luminosa que incide sobre ele. 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À medida que a intensidade luminosa aumenta (o ambiente fica mais claro) a sua resistência diminui para algumas dezenas de Ohms, e quando a intensidade luminosa diminui (o ambiente fica mais escuro) a sua resistência aumenta para alguns mega Ohms.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Através dessa característica pode-se utilizar esse sensor para detectar a luminosidade do ambiente, para tomar uma decisão como, por exemplo, ligar uma lâmpada, como ocorre nas fotocélulas.</a:t>
            </a:r>
            <a:endParaRPr lang="pt-BR" sz="1400" dirty="0">
              <a:latin typeface="Gotham HTF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A1EC21-3A0D-386F-CC6B-2BE17D21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3" y="695325"/>
            <a:ext cx="4057650" cy="2733675"/>
          </a:xfrm>
          <a:prstGeom prst="rect">
            <a:avLst/>
          </a:prstGeom>
        </p:spPr>
      </p:pic>
      <p:pic>
        <p:nvPicPr>
          <p:cNvPr id="1028" name="Picture 4" descr="Arduino LDR -divisor-formula">
            <a:extLst>
              <a:ext uri="{FF2B5EF4-FFF2-40B4-BE49-F238E27FC236}">
                <a16:creationId xmlns:a16="http://schemas.microsoft.com/office/drawing/2014/main" id="{69353F80-759C-207C-3588-DD5AE62C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4862591"/>
            <a:ext cx="34099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38AD89-4B2C-63B6-2604-69B119796300}"/>
              </a:ext>
            </a:extLst>
          </p:cNvPr>
          <p:cNvGrpSpPr/>
          <p:nvPr/>
        </p:nvGrpSpPr>
        <p:grpSpPr>
          <a:xfrm>
            <a:off x="1152525" y="4293096"/>
            <a:ext cx="3419475" cy="2076450"/>
            <a:chOff x="683568" y="4293096"/>
            <a:chExt cx="3419475" cy="20764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3D97EB9-7928-F98A-AC69-44B4F9328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293096"/>
              <a:ext cx="3419475" cy="207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9FDE56-243F-E250-E636-E42E537A939B}"/>
                </a:ext>
              </a:extLst>
            </p:cNvPr>
            <p:cNvSpPr/>
            <p:nvPr/>
          </p:nvSpPr>
          <p:spPr>
            <a:xfrm>
              <a:off x="3203848" y="5589240"/>
              <a:ext cx="540966" cy="28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3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Luminosidade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LDR;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Resistores de </a:t>
            </a:r>
            <a:r>
              <a:rPr lang="pt-BR" sz="1100" dirty="0"/>
              <a:t>10K</a:t>
            </a:r>
            <a:r>
              <a:rPr lang="pt-BR" sz="1400" dirty="0"/>
              <a:t>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08 – LDR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luminosidade LRD</a:t>
            </a:r>
            <a:endParaRPr lang="pt-BR" sz="1800" dirty="0">
              <a:latin typeface="Gotham HTF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D43F1D-14F9-B188-161F-948A9121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16" y="1377529"/>
            <a:ext cx="4613078" cy="41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Presence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Sensor (PIR)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F805AB-166E-87DB-BACA-80FDEF08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07246"/>
            <a:ext cx="3829050" cy="2686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D76A6D-739A-EC39-7FDB-4B5E0F59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937090"/>
            <a:ext cx="4767796" cy="238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67287F-6419-BED5-4F44-0F1D6E67C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4" y="966521"/>
            <a:ext cx="2962275" cy="21526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FF46BC7-9FB7-3233-B9FD-E15E2C08A0A2}"/>
              </a:ext>
            </a:extLst>
          </p:cNvPr>
          <p:cNvSpPr txBox="1">
            <a:spLocks/>
          </p:cNvSpPr>
          <p:nvPr/>
        </p:nvSpPr>
        <p:spPr>
          <a:xfrm>
            <a:off x="47634" y="5924519"/>
            <a:ext cx="8916854" cy="783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Leiam o datasheet: </a:t>
            </a:r>
            <a:r>
              <a:rPr lang="pt-BR" sz="1800" dirty="0">
                <a:hlinkClick r:id="rId6"/>
              </a:rPr>
              <a:t>https://www.arduinoecia.com.br/downloads/Datasheet-Sensor-PIR-DYP-ME003-SEN005.pdf</a:t>
            </a:r>
            <a:r>
              <a:rPr lang="pt-BR" sz="1200" dirty="0">
                <a:hlinkClick r:id="rId6"/>
              </a:rPr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530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Prensença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PIR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01835" y="3994377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de Presença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None/>
            </a:pPr>
            <a:r>
              <a:rPr lang="pt-BR" sz="1400" dirty="0"/>
              <a:t>• 1 Led Vermelho; 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9" y="425372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10 – Sensor de Presença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PIR.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Lembre-se de verificar as calibrações corretas para o seu sensor.</a:t>
            </a:r>
            <a:endParaRPr lang="pt-BR" sz="1800" dirty="0">
              <a:latin typeface="Gotham HTF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FDBADD-6605-9DAD-830D-16F7AAB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549747"/>
            <a:ext cx="3516499" cy="37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proximidade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EA7682-9924-CC9F-08C2-2C269E96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196752"/>
            <a:ext cx="5616624" cy="32798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B9065D0-8BBD-80FE-1476-7DD6B170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013176"/>
            <a:ext cx="79942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6F5BD8-63D6-136D-AADC-1D3EA0B0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7" b="4507"/>
          <a:stretch/>
        </p:blipFill>
        <p:spPr>
          <a:xfrm>
            <a:off x="4036686" y="1124744"/>
            <a:ext cx="4791257" cy="496855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Proximidade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</a:t>
            </a:r>
            <a:r>
              <a:rPr lang="pt-BR" sz="1400" dirty="0" err="1"/>
              <a:t>Ultrasonico</a:t>
            </a:r>
            <a:r>
              <a:rPr lang="pt-BR" sz="1400" dirty="0"/>
              <a:t> HC-SR04;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3 Resistores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Led Verde;</a:t>
            </a:r>
          </a:p>
          <a:p>
            <a:pPr marL="300038" lvl="1" indent="0">
              <a:buNone/>
            </a:pPr>
            <a:r>
              <a:rPr lang="pt-BR" sz="1400" dirty="0"/>
              <a:t>• 1 Led Vermelho;</a:t>
            </a:r>
          </a:p>
          <a:p>
            <a:pPr marL="300038" lvl="1" indent="0">
              <a:buNone/>
            </a:pPr>
            <a:r>
              <a:rPr lang="pt-BR" sz="1400" dirty="0"/>
              <a:t>• 1 Led Amarelo;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09 – Sensor </a:t>
            </a:r>
            <a:r>
              <a:rPr lang="pt-BR" sz="1600" dirty="0" err="1">
                <a:latin typeface="Gotham HTF"/>
                <a:hlinkClick r:id="rId4"/>
              </a:rPr>
              <a:t>Ultrasonico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proximidade</a:t>
            </a:r>
            <a:endParaRPr 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158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6386</TotalTime>
  <Words>647</Words>
  <Application>Microsoft Office PowerPoint</Application>
  <PresentationFormat>Apresentação na tela (4:3)</PresentationFormat>
  <Paragraphs>74</Paragraphs>
  <Slides>11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441</cp:revision>
  <dcterms:created xsi:type="dcterms:W3CDTF">2018-08-18T04:32:45Z</dcterms:created>
  <dcterms:modified xsi:type="dcterms:W3CDTF">2023-08-29T21:02:51Z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